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Economica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Economica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Economica-italic.fntdata"/><Relationship Id="rId6" Type="http://schemas.openxmlformats.org/officeDocument/2006/relationships/slide" Target="slides/slide1.xml"/><Relationship Id="rId18" Type="http://schemas.openxmlformats.org/officeDocument/2006/relationships/font" Target="fonts/Economic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dcf0abdc5f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dcf0abdc5f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dcf0abdc5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dcf0abdc5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dcf0abdc5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dcf0abdc5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dcf0abdc5f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dcf0abdc5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dcf0abdc5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dcf0abdc5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dcf0abdc5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dcf0abdc5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dcf0abdc5f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dcf0abdc5f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dcf0abdc5f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dcf0abdc5f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dcf0abdc5f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dcf0abdc5f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dcf0abdc5f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dcf0abdc5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DF5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20.png"/><Relationship Id="rId8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1" Type="http://schemas.openxmlformats.org/officeDocument/2006/relationships/image" Target="../media/image19.png"/><Relationship Id="rId10" Type="http://schemas.openxmlformats.org/officeDocument/2006/relationships/image" Target="../media/image6.png"/><Relationship Id="rId9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3.png"/><Relationship Id="rId8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1.png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8452" y="1161300"/>
            <a:ext cx="5647099" cy="322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25" y="4560500"/>
            <a:ext cx="1339903" cy="5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1385875"/>
            <a:ext cx="8839199" cy="264822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1548900" y="4034100"/>
            <a:ext cx="604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274E13"/>
                </a:solidFill>
                <a:latin typeface="Economica"/>
                <a:ea typeface="Economica"/>
                <a:cs typeface="Economica"/>
                <a:sym typeface="Economica"/>
              </a:rPr>
              <a:t>Curva de consumo eléctrico de un colegio tipo </a:t>
            </a:r>
            <a:endParaRPr b="1" sz="1800">
              <a:solidFill>
                <a:srgbClr val="274E1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25" y="4560500"/>
            <a:ext cx="1339903" cy="5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7">
            <a:alphaModFix/>
          </a:blip>
          <a:srcRect b="18320" l="13940" r="3571" t="0"/>
          <a:stretch/>
        </p:blipFill>
        <p:spPr>
          <a:xfrm>
            <a:off x="3012625" y="1071000"/>
            <a:ext cx="3212050" cy="318024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548900" y="4160300"/>
            <a:ext cx="604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274E13"/>
                </a:solidFill>
                <a:latin typeface="Economica"/>
                <a:ea typeface="Economica"/>
                <a:cs typeface="Economica"/>
                <a:sym typeface="Economica"/>
              </a:rPr>
              <a:t>150 Centros Educativos de la Comunidad de Madrid </a:t>
            </a:r>
            <a:endParaRPr b="1" sz="1800">
              <a:solidFill>
                <a:srgbClr val="274E1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25" y="4560500"/>
            <a:ext cx="1339903" cy="5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61528" y="1097450"/>
            <a:ext cx="5701223" cy="3476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25" y="4560500"/>
            <a:ext cx="1339903" cy="5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5799" y="171225"/>
            <a:ext cx="3703339" cy="425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77399" y="2464200"/>
            <a:ext cx="4023826" cy="173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4625" y="992050"/>
            <a:ext cx="2955763" cy="147213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5745300" y="2745700"/>
            <a:ext cx="341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1548900" y="4476050"/>
            <a:ext cx="604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274E13"/>
                </a:solidFill>
                <a:latin typeface="Economica"/>
                <a:ea typeface="Economica"/>
                <a:cs typeface="Economica"/>
                <a:sym typeface="Economica"/>
              </a:rPr>
              <a:t>Informes individualizados para cada centro</a:t>
            </a:r>
            <a:endParaRPr b="1" sz="1800">
              <a:solidFill>
                <a:srgbClr val="274E1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25" y="4560500"/>
            <a:ext cx="1339903" cy="5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46350" y="1262025"/>
            <a:ext cx="5651302" cy="22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548900" y="3861050"/>
            <a:ext cx="604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274E13"/>
                </a:solidFill>
                <a:latin typeface="Economica"/>
                <a:ea typeface="Economica"/>
                <a:cs typeface="Economica"/>
                <a:sym typeface="Economica"/>
              </a:rPr>
              <a:t>El 65% de la electricidad producida en los coles se exporta</a:t>
            </a:r>
            <a:endParaRPr b="1" sz="2000">
              <a:solidFill>
                <a:srgbClr val="274E1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25" y="4560500"/>
            <a:ext cx="1339903" cy="5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48500" y="1163275"/>
            <a:ext cx="3463050" cy="34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270075" y="992050"/>
            <a:ext cx="507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rgbClr val="274E13"/>
                </a:solidFill>
                <a:latin typeface="Economica"/>
                <a:ea typeface="Economica"/>
                <a:cs typeface="Economica"/>
                <a:sym typeface="Economica"/>
              </a:rPr>
              <a:t>Los coles solares son semillas de comunidades energéticas</a:t>
            </a:r>
            <a:endParaRPr b="1" sz="2000">
              <a:solidFill>
                <a:srgbClr val="274E13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grpSp>
        <p:nvGrpSpPr>
          <p:cNvPr id="125" name="Google Shape;125;p20"/>
          <p:cNvGrpSpPr/>
          <p:nvPr/>
        </p:nvGrpSpPr>
        <p:grpSpPr>
          <a:xfrm>
            <a:off x="169235" y="2104507"/>
            <a:ext cx="4981101" cy="1580590"/>
            <a:chOff x="3095550" y="2724150"/>
            <a:chExt cx="5206000" cy="1616971"/>
          </a:xfrm>
        </p:grpSpPr>
        <p:pic>
          <p:nvPicPr>
            <p:cNvPr id="126" name="Google Shape;126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095550" y="2724150"/>
              <a:ext cx="2292425" cy="149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775675" y="2925975"/>
              <a:ext cx="1981200" cy="1415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411425" y="3387500"/>
              <a:ext cx="863275" cy="796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0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512700" y="3177338"/>
              <a:ext cx="1788850" cy="106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20"/>
            <p:cNvSpPr/>
            <p:nvPr/>
          </p:nvSpPr>
          <p:spPr>
            <a:xfrm>
              <a:off x="3172750" y="2925975"/>
              <a:ext cx="338400" cy="282000"/>
            </a:xfrm>
            <a:prstGeom prst="rect">
              <a:avLst/>
            </a:prstGeom>
            <a:solidFill>
              <a:srgbClr val="FFFD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25" y="4560500"/>
            <a:ext cx="1339903" cy="5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61703" y="1050425"/>
            <a:ext cx="3893651" cy="389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3929" y="1134262"/>
            <a:ext cx="3284021" cy="3284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550" y="992050"/>
            <a:ext cx="7210351" cy="3836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5150" y="4560500"/>
            <a:ext cx="1589150" cy="5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179" y="0"/>
            <a:ext cx="4023823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5">
            <a:alphaModFix/>
          </a:blip>
          <a:srcRect b="0" l="25294" r="46145" t="46986"/>
          <a:stretch/>
        </p:blipFill>
        <p:spPr>
          <a:xfrm>
            <a:off x="0" y="47000"/>
            <a:ext cx="1076124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9875" y="1031600"/>
            <a:ext cx="5635789" cy="384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